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"/>
  </p:notesMasterIdLst>
  <p:sldIdLst>
    <p:sldId id="287" r:id="rId2"/>
    <p:sldId id="264" r:id="rId3"/>
    <p:sldId id="479" r:id="rId4"/>
  </p:sldIdLst>
  <p:sldSz cx="7559675" cy="10439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5" d="100"/>
          <a:sy n="45" d="100"/>
        </p:scale>
        <p:origin x="232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E7B502-C2BB-408B-9BF4-5CBCFE1C4993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311400" y="1143000"/>
            <a:ext cx="22352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AC56ED-763A-47D7-BA60-C26FCD3B34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4708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A550C2-A8E2-40E6-B719-B52697FCC21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5174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1193" y="278382"/>
            <a:ext cx="7257288" cy="9882632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8246" y="1343172"/>
            <a:ext cx="6180034" cy="4454144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496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59998" y="5890445"/>
            <a:ext cx="5436530" cy="2113096"/>
          </a:xfrm>
        </p:spPr>
        <p:txBody>
          <a:bodyPr>
            <a:normAutofit/>
          </a:bodyPr>
          <a:lstStyle>
            <a:lvl1pPr marL="0" indent="0" algn="ctr">
              <a:spcBef>
                <a:spcPts val="827"/>
              </a:spcBef>
              <a:buNone/>
              <a:defRPr sz="1488">
                <a:solidFill>
                  <a:srgbClr val="FFFFFF"/>
                </a:solidFill>
              </a:defRPr>
            </a:lvl1pPr>
            <a:lvl2pPr marL="283475" indent="0" algn="ctr">
              <a:buNone/>
              <a:defRPr sz="1488"/>
            </a:lvl2pPr>
            <a:lvl3pPr marL="566951" indent="0" algn="ctr">
              <a:buNone/>
              <a:defRPr sz="1488"/>
            </a:lvl3pPr>
            <a:lvl4pPr marL="850426" indent="0" algn="ctr">
              <a:buNone/>
              <a:defRPr sz="1240"/>
            </a:lvl4pPr>
            <a:lvl5pPr marL="1133902" indent="0" algn="ctr">
              <a:buNone/>
              <a:defRPr sz="1240"/>
            </a:lvl5pPr>
            <a:lvl6pPr marL="1417377" indent="0" algn="ctr">
              <a:buNone/>
              <a:defRPr sz="1240"/>
            </a:lvl6pPr>
            <a:lvl7pPr marL="1700853" indent="0" algn="ctr">
              <a:buNone/>
              <a:defRPr sz="1240"/>
            </a:lvl7pPr>
            <a:lvl8pPr marL="1984328" indent="0" algn="ctr">
              <a:buNone/>
              <a:defRPr sz="1240"/>
            </a:lvl8pPr>
            <a:lvl9pPr marL="2267803" indent="0" algn="ctr">
              <a:buNone/>
              <a:defRPr sz="124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226873" y="5683673"/>
            <a:ext cx="510278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6759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0671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1159933"/>
            <a:ext cx="1441063" cy="823552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8720" y="1159933"/>
            <a:ext cx="4606677" cy="823552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2027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827"/>
              </a:spcBef>
              <a:defRPr/>
            </a:lvl1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2024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041" y="1786442"/>
            <a:ext cx="6180034" cy="4454144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496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0245" y="6324103"/>
            <a:ext cx="5437296" cy="2076016"/>
          </a:xfrm>
        </p:spPr>
        <p:txBody>
          <a:bodyPr anchor="t">
            <a:normAutofit/>
          </a:bodyPr>
          <a:lstStyle>
            <a:lvl1pPr marL="0" indent="0" algn="ctr">
              <a:buNone/>
              <a:defRPr sz="1488">
                <a:solidFill>
                  <a:schemeClr val="accent1"/>
                </a:solidFill>
              </a:defRPr>
            </a:lvl1pPr>
            <a:lvl2pPr marL="283475" indent="0">
              <a:buNone/>
              <a:defRPr sz="1116">
                <a:solidFill>
                  <a:schemeClr val="tx1">
                    <a:tint val="75000"/>
                  </a:schemeClr>
                </a:solidFill>
              </a:defRPr>
            </a:lvl2pPr>
            <a:lvl3pPr marL="566951" indent="0">
              <a:buNone/>
              <a:defRPr sz="992">
                <a:solidFill>
                  <a:schemeClr val="tx1">
                    <a:tint val="75000"/>
                  </a:schemeClr>
                </a:solidFill>
              </a:defRPr>
            </a:lvl3pPr>
            <a:lvl4pPr marL="850426" indent="0">
              <a:buNone/>
              <a:defRPr sz="868">
                <a:solidFill>
                  <a:schemeClr val="tx1">
                    <a:tint val="75000"/>
                  </a:schemeClr>
                </a:solidFill>
              </a:defRPr>
            </a:lvl4pPr>
            <a:lvl5pPr marL="1133902" indent="0">
              <a:buNone/>
              <a:defRPr sz="868">
                <a:solidFill>
                  <a:schemeClr val="tx1">
                    <a:tint val="75000"/>
                  </a:schemeClr>
                </a:solidFill>
              </a:defRPr>
            </a:lvl5pPr>
            <a:lvl6pPr marL="1417377" indent="0">
              <a:buNone/>
              <a:defRPr sz="868">
                <a:solidFill>
                  <a:schemeClr val="tx1">
                    <a:tint val="75000"/>
                  </a:schemeClr>
                </a:solidFill>
              </a:defRPr>
            </a:lvl6pPr>
            <a:lvl7pPr marL="1700853" indent="0">
              <a:buNone/>
              <a:defRPr sz="868">
                <a:solidFill>
                  <a:schemeClr val="tx1">
                    <a:tint val="75000"/>
                  </a:schemeClr>
                </a:solidFill>
              </a:defRPr>
            </a:lvl7pPr>
            <a:lvl8pPr marL="1984328" indent="0">
              <a:buNone/>
              <a:defRPr sz="868">
                <a:solidFill>
                  <a:schemeClr val="tx1">
                    <a:tint val="75000"/>
                  </a:schemeClr>
                </a:solidFill>
              </a:defRPr>
            </a:lvl8pPr>
            <a:lvl9pPr marL="2267803" indent="0">
              <a:buNone/>
              <a:defRPr sz="8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228448" y="6119954"/>
            <a:ext cx="510278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8679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8720" y="3131818"/>
            <a:ext cx="2948273" cy="6124448"/>
          </a:xfrm>
        </p:spPr>
        <p:txBody>
          <a:bodyPr/>
          <a:lstStyle>
            <a:lvl1pPr>
              <a:defRPr sz="1364"/>
            </a:lvl1pPr>
            <a:lvl2pPr>
              <a:defRPr sz="1240"/>
            </a:lvl2pPr>
            <a:lvl3pPr>
              <a:defRPr sz="1116"/>
            </a:lvl3pPr>
            <a:lvl4pPr>
              <a:defRPr sz="992"/>
            </a:lvl4pPr>
            <a:lvl5pPr>
              <a:defRPr sz="992"/>
            </a:lvl5pPr>
            <a:lvl6pPr>
              <a:defRPr sz="992"/>
            </a:lvl6pPr>
            <a:lvl7pPr>
              <a:defRPr sz="992"/>
            </a:lvl7pPr>
            <a:lvl8pPr>
              <a:defRPr sz="992"/>
            </a:lvl8pPr>
            <a:lvl9pPr>
              <a:defRPr sz="992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46" y="3131820"/>
            <a:ext cx="2948273" cy="6124448"/>
          </a:xfrm>
        </p:spPr>
        <p:txBody>
          <a:bodyPr/>
          <a:lstStyle>
            <a:lvl1pPr>
              <a:defRPr sz="1364"/>
            </a:lvl1pPr>
            <a:lvl2pPr>
              <a:defRPr sz="1240"/>
            </a:lvl2pPr>
            <a:lvl3pPr>
              <a:defRPr sz="1116"/>
            </a:lvl3pPr>
            <a:lvl4pPr>
              <a:defRPr sz="992"/>
            </a:lvl4pPr>
            <a:lvl5pPr>
              <a:defRPr sz="992"/>
            </a:lvl5pPr>
            <a:lvl6pPr>
              <a:defRPr sz="992"/>
            </a:lvl6pPr>
            <a:lvl7pPr>
              <a:defRPr sz="992"/>
            </a:lvl7pPr>
            <a:lvl8pPr>
              <a:defRPr sz="992"/>
            </a:lvl8pPr>
            <a:lvl9pPr>
              <a:defRPr sz="992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001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720" y="3046745"/>
            <a:ext cx="2948273" cy="1183132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488" b="1"/>
            </a:lvl1pPr>
            <a:lvl2pPr marL="283475" indent="0">
              <a:buNone/>
              <a:defRPr sz="1240" b="1"/>
            </a:lvl2pPr>
            <a:lvl3pPr marL="566951" indent="0">
              <a:buNone/>
              <a:defRPr sz="1116" b="1"/>
            </a:lvl3pPr>
            <a:lvl4pPr marL="850426" indent="0">
              <a:buNone/>
              <a:defRPr sz="992" b="1"/>
            </a:lvl4pPr>
            <a:lvl5pPr marL="1133902" indent="0">
              <a:buNone/>
              <a:defRPr sz="992" b="1"/>
            </a:lvl5pPr>
            <a:lvl6pPr marL="1417377" indent="0">
              <a:buNone/>
              <a:defRPr sz="992" b="1"/>
            </a:lvl6pPr>
            <a:lvl7pPr marL="1700853" indent="0">
              <a:buNone/>
              <a:defRPr sz="992" b="1"/>
            </a:lvl7pPr>
            <a:lvl8pPr marL="1984328" indent="0">
              <a:buNone/>
              <a:defRPr sz="992" b="1"/>
            </a:lvl8pPr>
            <a:lvl9pPr marL="2267803" indent="0">
              <a:buNone/>
              <a:defRPr sz="992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720" y="4142702"/>
            <a:ext cx="2948273" cy="5150104"/>
          </a:xfrm>
        </p:spPr>
        <p:txBody>
          <a:bodyPr/>
          <a:lstStyle>
            <a:lvl1pPr>
              <a:defRPr sz="1364"/>
            </a:lvl1pPr>
            <a:lvl2pPr>
              <a:defRPr sz="1240"/>
            </a:lvl2pPr>
            <a:lvl3pPr>
              <a:defRPr sz="1116"/>
            </a:lvl3pPr>
            <a:lvl4pPr>
              <a:defRPr sz="992"/>
            </a:lvl4pPr>
            <a:lvl5pPr>
              <a:defRPr sz="992"/>
            </a:lvl5pPr>
            <a:lvl6pPr>
              <a:defRPr sz="992"/>
            </a:lvl6pPr>
            <a:lvl7pPr>
              <a:defRPr sz="992"/>
            </a:lvl7pPr>
            <a:lvl8pPr>
              <a:defRPr sz="992"/>
            </a:lvl8pPr>
            <a:lvl9pPr>
              <a:defRPr sz="992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7214" y="3042971"/>
            <a:ext cx="2948273" cy="1183132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488" b="1"/>
            </a:lvl1pPr>
            <a:lvl2pPr marL="283475" indent="0">
              <a:buNone/>
              <a:defRPr sz="1240" b="1"/>
            </a:lvl2pPr>
            <a:lvl3pPr marL="566951" indent="0">
              <a:buNone/>
              <a:defRPr sz="1116" b="1"/>
            </a:lvl3pPr>
            <a:lvl4pPr marL="850426" indent="0">
              <a:buNone/>
              <a:defRPr sz="992" b="1"/>
            </a:lvl4pPr>
            <a:lvl5pPr marL="1133902" indent="0">
              <a:buNone/>
              <a:defRPr sz="992" b="1"/>
            </a:lvl5pPr>
            <a:lvl6pPr marL="1417377" indent="0">
              <a:buNone/>
              <a:defRPr sz="992" b="1"/>
            </a:lvl6pPr>
            <a:lvl7pPr marL="1700853" indent="0">
              <a:buNone/>
              <a:defRPr sz="992" b="1"/>
            </a:lvl7pPr>
            <a:lvl8pPr marL="1984328" indent="0">
              <a:buNone/>
              <a:defRPr sz="992" b="1"/>
            </a:lvl8pPr>
            <a:lvl9pPr marL="2267803" indent="0">
              <a:buNone/>
              <a:defRPr sz="992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87214" y="4139412"/>
            <a:ext cx="2948273" cy="5150104"/>
          </a:xfrm>
        </p:spPr>
        <p:txBody>
          <a:bodyPr/>
          <a:lstStyle>
            <a:lvl1pPr>
              <a:defRPr sz="1364"/>
            </a:lvl1pPr>
            <a:lvl2pPr>
              <a:defRPr sz="1240"/>
            </a:lvl2pPr>
            <a:lvl3pPr>
              <a:defRPr sz="1116"/>
            </a:lvl3pPr>
            <a:lvl4pPr>
              <a:defRPr sz="992"/>
            </a:lvl4pPr>
            <a:lvl5pPr>
              <a:defRPr sz="992"/>
            </a:lvl5pPr>
            <a:lvl6pPr>
              <a:defRPr sz="992"/>
            </a:lvl6pPr>
            <a:lvl7pPr>
              <a:defRPr sz="992"/>
            </a:lvl7pPr>
            <a:lvl8pPr>
              <a:defRPr sz="992"/>
            </a:lvl8pPr>
            <a:lvl9pPr>
              <a:defRPr sz="992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168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0514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6821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720" y="1670304"/>
            <a:ext cx="2343499" cy="2644648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248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13853" y="1670304"/>
            <a:ext cx="3430656" cy="7098792"/>
          </a:xfrm>
        </p:spPr>
        <p:txBody>
          <a:bodyPr/>
          <a:lstStyle>
            <a:lvl1pPr>
              <a:defRPr sz="1984"/>
            </a:lvl1pPr>
            <a:lvl2pPr>
              <a:defRPr sz="1736"/>
            </a:lvl2pPr>
            <a:lvl3pPr>
              <a:defRPr sz="1488"/>
            </a:lvl3pPr>
            <a:lvl4pPr>
              <a:defRPr sz="1240"/>
            </a:lvl4pPr>
            <a:lvl5pPr>
              <a:defRPr sz="1240"/>
            </a:lvl5pPr>
            <a:lvl6pPr>
              <a:defRPr sz="1240"/>
            </a:lvl6pPr>
            <a:lvl7pPr>
              <a:defRPr sz="1240"/>
            </a:lvl7pPr>
            <a:lvl8pPr>
              <a:defRPr sz="1240"/>
            </a:lvl8pPr>
            <a:lvl9pPr>
              <a:defRPr sz="124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720" y="4314952"/>
            <a:ext cx="2343499" cy="445414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661"/>
              </a:spcBef>
              <a:buNone/>
              <a:defRPr sz="1054"/>
            </a:lvl1pPr>
            <a:lvl2pPr marL="283475" indent="0">
              <a:buNone/>
              <a:defRPr sz="744"/>
            </a:lvl2pPr>
            <a:lvl3pPr marL="566951" indent="0">
              <a:buNone/>
              <a:defRPr sz="620"/>
            </a:lvl3pPr>
            <a:lvl4pPr marL="850426" indent="0">
              <a:buNone/>
              <a:defRPr sz="558"/>
            </a:lvl4pPr>
            <a:lvl5pPr marL="1133902" indent="0">
              <a:buNone/>
              <a:defRPr sz="558"/>
            </a:lvl5pPr>
            <a:lvl6pPr marL="1417377" indent="0">
              <a:buNone/>
              <a:defRPr sz="558"/>
            </a:lvl6pPr>
            <a:lvl7pPr marL="1700853" indent="0">
              <a:buNone/>
              <a:defRPr sz="558"/>
            </a:lvl7pPr>
            <a:lvl8pPr marL="1984328" indent="0">
              <a:buNone/>
              <a:defRPr sz="558"/>
            </a:lvl8pPr>
            <a:lvl9pPr marL="2267803" indent="0">
              <a:buNone/>
              <a:defRPr sz="558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1192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720" y="1670304"/>
            <a:ext cx="2343499" cy="2644648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248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22741" y="1628546"/>
            <a:ext cx="3519997" cy="7070955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1736"/>
            </a:lvl1pPr>
            <a:lvl2pPr marL="283475" indent="0">
              <a:buNone/>
              <a:defRPr sz="1736"/>
            </a:lvl2pPr>
            <a:lvl3pPr marL="566951" indent="0">
              <a:buNone/>
              <a:defRPr sz="1488"/>
            </a:lvl3pPr>
            <a:lvl4pPr marL="850426" indent="0">
              <a:buNone/>
              <a:defRPr sz="1240"/>
            </a:lvl4pPr>
            <a:lvl5pPr marL="1133902" indent="0">
              <a:buNone/>
              <a:defRPr sz="1240"/>
            </a:lvl5pPr>
            <a:lvl6pPr marL="1417377" indent="0">
              <a:buNone/>
              <a:defRPr sz="1240"/>
            </a:lvl6pPr>
            <a:lvl7pPr marL="1700853" indent="0">
              <a:buNone/>
              <a:defRPr sz="1240"/>
            </a:lvl7pPr>
            <a:lvl8pPr marL="1984328" indent="0">
              <a:buNone/>
              <a:defRPr sz="1240"/>
            </a:lvl8pPr>
            <a:lvl9pPr marL="2267803" indent="0">
              <a:buNone/>
              <a:defRPr sz="124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720" y="4314952"/>
            <a:ext cx="2343499" cy="438454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661"/>
              </a:spcBef>
              <a:buNone/>
              <a:defRPr sz="1054"/>
            </a:lvl1pPr>
            <a:lvl2pPr marL="283475" indent="0">
              <a:buNone/>
              <a:defRPr sz="744"/>
            </a:lvl2pPr>
            <a:lvl3pPr marL="566951" indent="0">
              <a:buNone/>
              <a:defRPr sz="620"/>
            </a:lvl3pPr>
            <a:lvl4pPr marL="850426" indent="0">
              <a:buNone/>
              <a:defRPr sz="558"/>
            </a:lvl4pPr>
            <a:lvl5pPr marL="1133902" indent="0">
              <a:buNone/>
              <a:defRPr sz="558"/>
            </a:lvl5pPr>
            <a:lvl6pPr marL="1417377" indent="0">
              <a:buNone/>
              <a:defRPr sz="558"/>
            </a:lvl6pPr>
            <a:lvl7pPr marL="1700853" indent="0">
              <a:buNone/>
              <a:defRPr sz="558"/>
            </a:lvl7pPr>
            <a:lvl8pPr marL="1984328" indent="0">
              <a:buNone/>
              <a:defRPr sz="558"/>
            </a:lvl8pPr>
            <a:lvl9pPr marL="2267803" indent="0">
              <a:buNone/>
              <a:defRPr sz="558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5501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1194" y="278384"/>
            <a:ext cx="7257288" cy="9882632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8719" y="927947"/>
            <a:ext cx="6123337" cy="20646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721" y="3131820"/>
            <a:ext cx="6121694" cy="61476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8717" y="9474052"/>
            <a:ext cx="1444148" cy="555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7">
                <a:solidFill>
                  <a:schemeClr val="accent1"/>
                </a:solidFill>
              </a:defRPr>
            </a:lvl1pPr>
          </a:lstStyle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48678" y="9474052"/>
            <a:ext cx="2925266" cy="555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7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84795" y="9474052"/>
            <a:ext cx="1057944" cy="555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7">
                <a:solidFill>
                  <a:schemeClr val="accent1"/>
                </a:solidFill>
              </a:defRPr>
            </a:lvl1pPr>
          </a:lstStyle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034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566951" rtl="0" eaLnBrk="1" latinLnBrk="0" hangingPunct="1">
        <a:lnSpc>
          <a:spcPct val="90000"/>
        </a:lnSpc>
        <a:spcBef>
          <a:spcPct val="0"/>
        </a:spcBef>
        <a:buNone/>
        <a:defRPr sz="3307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41738" indent="-113390" algn="l" defTabSz="566951" rtl="0" eaLnBrk="1" latinLnBrk="0" hangingPunct="1">
        <a:lnSpc>
          <a:spcPct val="90000"/>
        </a:lnSpc>
        <a:spcBef>
          <a:spcPts val="827"/>
        </a:spcBef>
        <a:buClr>
          <a:schemeClr val="accent1"/>
        </a:buClr>
        <a:buSzPct val="80000"/>
        <a:buFont typeface="Corbel" pitchFamily="34" charset="0"/>
        <a:buChar char="•"/>
        <a:defRPr sz="1653" kern="1200">
          <a:solidFill>
            <a:schemeClr val="accent1"/>
          </a:solidFill>
          <a:latin typeface="+mn-lt"/>
          <a:ea typeface="+mn-ea"/>
          <a:cs typeface="+mn-cs"/>
        </a:defRPr>
      </a:lvl1pPr>
      <a:lvl2pPr marL="283475" indent="-113390" algn="l" defTabSz="566951" rtl="0" eaLnBrk="1" latinLnBrk="0" hangingPunct="1">
        <a:lnSpc>
          <a:spcPct val="90000"/>
        </a:lnSpc>
        <a:spcBef>
          <a:spcPts val="124"/>
        </a:spcBef>
        <a:spcAft>
          <a:spcPts val="248"/>
        </a:spcAft>
        <a:buClr>
          <a:schemeClr val="accent1"/>
        </a:buClr>
        <a:buSzPct val="80000"/>
        <a:buFont typeface="Corbel" pitchFamily="34" charset="0"/>
        <a:buChar char="•"/>
        <a:defRPr sz="1488" kern="1200">
          <a:solidFill>
            <a:schemeClr val="accent1"/>
          </a:solidFill>
          <a:latin typeface="+mn-lt"/>
          <a:ea typeface="+mn-ea"/>
          <a:cs typeface="+mn-cs"/>
        </a:defRPr>
      </a:lvl2pPr>
      <a:lvl3pPr marL="453561" indent="-113390" algn="l" defTabSz="566951" rtl="0" eaLnBrk="1" latinLnBrk="0" hangingPunct="1">
        <a:lnSpc>
          <a:spcPct val="90000"/>
        </a:lnSpc>
        <a:spcBef>
          <a:spcPts val="124"/>
        </a:spcBef>
        <a:spcAft>
          <a:spcPts val="248"/>
        </a:spcAft>
        <a:buClr>
          <a:schemeClr val="accent1"/>
        </a:buClr>
        <a:buSzPct val="80000"/>
        <a:buFont typeface="Corbel" pitchFamily="34" charset="0"/>
        <a:buChar char="•"/>
        <a:defRPr sz="1323" kern="1200">
          <a:solidFill>
            <a:schemeClr val="accent1"/>
          </a:solidFill>
          <a:latin typeface="+mn-lt"/>
          <a:ea typeface="+mn-ea"/>
          <a:cs typeface="+mn-cs"/>
        </a:defRPr>
      </a:lvl3pPr>
      <a:lvl4pPr marL="623646" indent="-113390" algn="l" defTabSz="566951" rtl="0" eaLnBrk="1" latinLnBrk="0" hangingPunct="1">
        <a:lnSpc>
          <a:spcPct val="90000"/>
        </a:lnSpc>
        <a:spcBef>
          <a:spcPts val="124"/>
        </a:spcBef>
        <a:spcAft>
          <a:spcPts val="248"/>
        </a:spcAft>
        <a:buClr>
          <a:schemeClr val="accent1"/>
        </a:buClr>
        <a:buSzPct val="80000"/>
        <a:buFont typeface="Corbel" pitchFamily="34" charset="0"/>
        <a:buChar char="•"/>
        <a:defRPr sz="1157" kern="1200">
          <a:solidFill>
            <a:schemeClr val="accent1"/>
          </a:solidFill>
          <a:latin typeface="+mn-lt"/>
          <a:ea typeface="+mn-ea"/>
          <a:cs typeface="+mn-cs"/>
        </a:defRPr>
      </a:lvl4pPr>
      <a:lvl5pPr marL="760663" indent="-113390" algn="l" defTabSz="566951" rtl="0" eaLnBrk="1" latinLnBrk="0" hangingPunct="1">
        <a:lnSpc>
          <a:spcPct val="90000"/>
        </a:lnSpc>
        <a:spcBef>
          <a:spcPts val="124"/>
        </a:spcBef>
        <a:spcAft>
          <a:spcPts val="248"/>
        </a:spcAft>
        <a:buClr>
          <a:schemeClr val="accent1"/>
        </a:buClr>
        <a:buSzPct val="80000"/>
        <a:buFont typeface="Corbel" pitchFamily="34" charset="0"/>
        <a:buChar char="•"/>
        <a:defRPr sz="1157" kern="1200">
          <a:solidFill>
            <a:schemeClr val="accent1"/>
          </a:solidFill>
          <a:latin typeface="+mn-lt"/>
          <a:ea typeface="+mn-ea"/>
          <a:cs typeface="+mn-cs"/>
        </a:defRPr>
      </a:lvl5pPr>
      <a:lvl6pPr marL="909370" indent="-141738" algn="l" defTabSz="566951" rtl="0" eaLnBrk="1" latinLnBrk="0" hangingPunct="1">
        <a:lnSpc>
          <a:spcPct val="90000"/>
        </a:lnSpc>
        <a:spcBef>
          <a:spcPts val="124"/>
        </a:spcBef>
        <a:spcAft>
          <a:spcPts val="248"/>
        </a:spcAft>
        <a:buClr>
          <a:schemeClr val="accent1"/>
        </a:buClr>
        <a:buSzPct val="80000"/>
        <a:buFont typeface="Corbel" pitchFamily="34" charset="0"/>
        <a:buChar char="•"/>
        <a:defRPr sz="1157" kern="1200">
          <a:solidFill>
            <a:schemeClr val="accent1"/>
          </a:solidFill>
          <a:latin typeface="+mn-lt"/>
          <a:ea typeface="+mn-ea"/>
          <a:cs typeface="+mn-cs"/>
        </a:defRPr>
      </a:lvl6pPr>
      <a:lvl7pPr marL="1074710" indent="-141738" algn="l" defTabSz="566951" rtl="0" eaLnBrk="1" latinLnBrk="0" hangingPunct="1">
        <a:lnSpc>
          <a:spcPct val="90000"/>
        </a:lnSpc>
        <a:spcBef>
          <a:spcPts val="124"/>
        </a:spcBef>
        <a:spcAft>
          <a:spcPts val="248"/>
        </a:spcAft>
        <a:buClr>
          <a:schemeClr val="accent1"/>
        </a:buClr>
        <a:buSzPct val="80000"/>
        <a:buFont typeface="Corbel" pitchFamily="34" charset="0"/>
        <a:buChar char="•"/>
        <a:defRPr sz="1157" kern="1200">
          <a:solidFill>
            <a:schemeClr val="accent1"/>
          </a:solidFill>
          <a:latin typeface="+mn-lt"/>
          <a:ea typeface="+mn-ea"/>
          <a:cs typeface="+mn-cs"/>
        </a:defRPr>
      </a:lvl7pPr>
      <a:lvl8pPr marL="1240050" indent="-141738" algn="l" defTabSz="566951" rtl="0" eaLnBrk="1" latinLnBrk="0" hangingPunct="1">
        <a:lnSpc>
          <a:spcPct val="90000"/>
        </a:lnSpc>
        <a:spcBef>
          <a:spcPts val="124"/>
        </a:spcBef>
        <a:spcAft>
          <a:spcPts val="248"/>
        </a:spcAft>
        <a:buClr>
          <a:schemeClr val="accent1"/>
        </a:buClr>
        <a:buSzPct val="80000"/>
        <a:buFont typeface="Corbel" pitchFamily="34" charset="0"/>
        <a:buChar char="•"/>
        <a:defRPr sz="1157" kern="1200">
          <a:solidFill>
            <a:schemeClr val="accent1"/>
          </a:solidFill>
          <a:latin typeface="+mn-lt"/>
          <a:ea typeface="+mn-ea"/>
          <a:cs typeface="+mn-cs"/>
        </a:defRPr>
      </a:lvl8pPr>
      <a:lvl9pPr marL="1405390" indent="-141738" algn="l" defTabSz="566951" rtl="0" eaLnBrk="1" latinLnBrk="0" hangingPunct="1">
        <a:lnSpc>
          <a:spcPct val="90000"/>
        </a:lnSpc>
        <a:spcBef>
          <a:spcPts val="124"/>
        </a:spcBef>
        <a:spcAft>
          <a:spcPts val="248"/>
        </a:spcAft>
        <a:buClr>
          <a:schemeClr val="accent1"/>
        </a:buClr>
        <a:buSzPct val="80000"/>
        <a:buFont typeface="Corbel" pitchFamily="34" charset="0"/>
        <a:buChar char="•"/>
        <a:defRPr sz="1157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66951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1pPr>
      <a:lvl2pPr marL="283475" algn="l" defTabSz="566951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2pPr>
      <a:lvl3pPr marL="566951" algn="l" defTabSz="566951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3pPr>
      <a:lvl4pPr marL="850426" algn="l" defTabSz="566951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4pPr>
      <a:lvl5pPr marL="1133902" algn="l" defTabSz="566951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5pPr>
      <a:lvl6pPr marL="1417377" algn="l" defTabSz="566951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6pPr>
      <a:lvl7pPr marL="1700853" algn="l" defTabSz="566951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7pPr>
      <a:lvl8pPr marL="1984328" algn="l" defTabSz="566951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8pPr>
      <a:lvl9pPr marL="2267803" algn="l" defTabSz="566951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A812763-AC6A-44EB-BEEA-2554FE860087}"/>
              </a:ext>
            </a:extLst>
          </p:cNvPr>
          <p:cNvSpPr/>
          <p:nvPr/>
        </p:nvSpPr>
        <p:spPr>
          <a:xfrm>
            <a:off x="387281" y="2859309"/>
            <a:ext cx="67851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600" dirty="0">
                <a:solidFill>
                  <a:schemeClr val="bg1"/>
                </a:solidFill>
              </a:rPr>
              <a:t>Размещение специально оборудованных павильонов по продаже продовольственных  товаров</a:t>
            </a:r>
          </a:p>
          <a:p>
            <a:pPr algn="r"/>
            <a:r>
              <a:rPr lang="ru-RU" sz="3600" dirty="0">
                <a:solidFill>
                  <a:schemeClr val="bg1"/>
                </a:solidFill>
              </a:rPr>
              <a:t>по адресу:                </a:t>
            </a:r>
          </a:p>
          <a:p>
            <a:pPr algn="r"/>
            <a:r>
              <a:rPr lang="ru-RU" sz="3600" dirty="0" err="1">
                <a:solidFill>
                  <a:schemeClr val="bg1"/>
                </a:solidFill>
              </a:rPr>
              <a:t>г.Рузаевка</a:t>
            </a:r>
            <a:r>
              <a:rPr lang="ru-RU" sz="3600" dirty="0">
                <a:solidFill>
                  <a:schemeClr val="bg1"/>
                </a:solidFill>
              </a:rPr>
              <a:t>, улица Куйбышева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941442-E6C4-4EC2-A527-5B1BF459DD60}"/>
              </a:ext>
            </a:extLst>
          </p:cNvPr>
          <p:cNvSpPr txBox="1"/>
          <p:nvPr/>
        </p:nvSpPr>
        <p:spPr>
          <a:xfrm>
            <a:off x="2925828" y="516834"/>
            <a:ext cx="34083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Лот № 2</a:t>
            </a:r>
          </a:p>
        </p:txBody>
      </p:sp>
      <p:sp>
        <p:nvSpPr>
          <p:cNvPr id="7" name="Облачко с текстом: прямоугольное 6">
            <a:extLst>
              <a:ext uri="{FF2B5EF4-FFF2-40B4-BE49-F238E27FC236}">
                <a16:creationId xmlns:a16="http://schemas.microsoft.com/office/drawing/2014/main" id="{9E33590C-A109-4284-B972-A57554BF476B}"/>
              </a:ext>
            </a:extLst>
          </p:cNvPr>
          <p:cNvSpPr/>
          <p:nvPr/>
        </p:nvSpPr>
        <p:spPr>
          <a:xfrm>
            <a:off x="2129942" y="7319278"/>
            <a:ext cx="4797285" cy="1181994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Площадь 36 </a:t>
            </a:r>
            <a:r>
              <a:rPr lang="ru-RU" sz="20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кв.м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месяцев</a:t>
            </a:r>
          </a:p>
        </p:txBody>
      </p:sp>
    </p:spTree>
    <p:extLst>
      <p:ext uri="{BB962C8B-B14F-4D97-AF65-F5344CB8AC3E}">
        <p14:creationId xmlns:p14="http://schemas.microsoft.com/office/powerpoint/2010/main" val="4503943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9D8F237-DFF0-46F8-801D-F737914699B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9150" t="23238" r="33539" b="16127"/>
          <a:stretch/>
        </p:blipFill>
        <p:spPr>
          <a:xfrm>
            <a:off x="543353" y="1201559"/>
            <a:ext cx="6494254" cy="811055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CF72D486-2009-4BAC-92C9-298754E8E722}"/>
              </a:ext>
            </a:extLst>
          </p:cNvPr>
          <p:cNvSpPr txBox="1"/>
          <p:nvPr/>
        </p:nvSpPr>
        <p:spPr>
          <a:xfrm>
            <a:off x="1659851" y="9678266"/>
            <a:ext cx="1146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Павильон</a:t>
            </a:r>
            <a:endParaRPr lang="ru-RU" dirty="0"/>
          </a:p>
        </p:txBody>
      </p:sp>
      <p:sp>
        <p:nvSpPr>
          <p:cNvPr id="22" name="Облачко с текстом: прямоугольное 21">
            <a:extLst>
              <a:ext uri="{FF2B5EF4-FFF2-40B4-BE49-F238E27FC236}">
                <a16:creationId xmlns:a16="http://schemas.microsoft.com/office/drawing/2014/main" id="{F06FB655-D340-41D6-A327-A4DC0DC8413A}"/>
              </a:ext>
            </a:extLst>
          </p:cNvPr>
          <p:cNvSpPr/>
          <p:nvPr/>
        </p:nvSpPr>
        <p:spPr>
          <a:xfrm>
            <a:off x="264356" y="252399"/>
            <a:ext cx="7030964" cy="1327134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Рузаевка, улица Куйбышева (на перекрестке с ул. Терешковой, в районе городского парка)</a:t>
            </a:r>
          </a:p>
          <a:p>
            <a:pPr algn="ctr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Кадастровый номер квартала: 13:25:0106081</a:t>
            </a:r>
          </a:p>
        </p:txBody>
      </p:sp>
      <p:pic>
        <p:nvPicPr>
          <p:cNvPr id="2" name="Picture 2" descr="Торговый павильон 3,5х8,0х2,7h | Производство модульных конструкций -  Строительство из сэндвич-панелей Брянске">
            <a:extLst>
              <a:ext uri="{FF2B5EF4-FFF2-40B4-BE49-F238E27FC236}">
                <a16:creationId xmlns:a16="http://schemas.microsoft.com/office/drawing/2014/main" id="{8DACAD9C-86F8-4DD8-BBB5-CB76F36C0C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93" y="9312113"/>
            <a:ext cx="980647" cy="735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Торговый павильон 3,5х8,0х2,7h | Производство модульных конструкций -  Строительство из сэндвич-панелей Брянске">
            <a:extLst>
              <a:ext uri="{FF2B5EF4-FFF2-40B4-BE49-F238E27FC236}">
                <a16:creationId xmlns:a16="http://schemas.microsoft.com/office/drawing/2014/main" id="{83F5A50B-EB94-47DC-A3B6-A95293BE4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085" y="6586331"/>
            <a:ext cx="430681" cy="323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4457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лачко с текстом: прямоугольное 3">
            <a:extLst>
              <a:ext uri="{FF2B5EF4-FFF2-40B4-BE49-F238E27FC236}">
                <a16:creationId xmlns:a16="http://schemas.microsoft.com/office/drawing/2014/main" id="{1CB6A5B6-A5E5-4420-8C3E-75F5BAA7DCC6}"/>
              </a:ext>
            </a:extLst>
          </p:cNvPr>
          <p:cNvSpPr/>
          <p:nvPr/>
        </p:nvSpPr>
        <p:spPr>
          <a:xfrm>
            <a:off x="549618" y="281612"/>
            <a:ext cx="6460435" cy="891207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Эскиз павильона</a:t>
            </a:r>
          </a:p>
        </p:txBody>
      </p:sp>
      <p:pic>
        <p:nvPicPr>
          <p:cNvPr id="1026" name="Picture 2" descr="Торговый павильон 3,5х8,0х2,7h | Производство модульных конструкций -  Строительство из сэндвич-панелей Брянске">
            <a:extLst>
              <a:ext uri="{FF2B5EF4-FFF2-40B4-BE49-F238E27FC236}">
                <a16:creationId xmlns:a16="http://schemas.microsoft.com/office/drawing/2014/main" id="{0C7024E1-90A3-4DB7-93A9-ACFC874FC5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207" y="2478157"/>
            <a:ext cx="6797260" cy="5097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036679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Базис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D9D01AC2-EE7D-4E49-99EE-8E62E4E7E8A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Основа</Template>
  <TotalTime>308</TotalTime>
  <Words>56</Words>
  <Application>Microsoft Office PowerPoint</Application>
  <PresentationFormat>Произвольный</PresentationFormat>
  <Paragraphs>11</Paragraphs>
  <Slides>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9" baseType="lpstr">
      <vt:lpstr>Arial</vt:lpstr>
      <vt:lpstr>Arial Black</vt:lpstr>
      <vt:lpstr>Calibri</vt:lpstr>
      <vt:lpstr>Corbel</vt:lpstr>
      <vt:lpstr>Times New Roman</vt:lpstr>
      <vt:lpstr>Базис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 Антонова</dc:creator>
  <cp:lastModifiedBy>Ирина Заводова</cp:lastModifiedBy>
  <cp:revision>43</cp:revision>
  <dcterms:created xsi:type="dcterms:W3CDTF">2019-02-25T06:23:53Z</dcterms:created>
  <dcterms:modified xsi:type="dcterms:W3CDTF">2022-01-24T13:26:37Z</dcterms:modified>
</cp:coreProperties>
</file>