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507" r:id="rId2"/>
    <p:sldId id="505" r:id="rId3"/>
    <p:sldId id="508" r:id="rId4"/>
  </p:sldIdLst>
  <p:sldSz cx="7559675" cy="10439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5" d="100"/>
          <a:sy n="45" d="100"/>
        </p:scale>
        <p:origin x="232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E7B502-C2BB-408B-9BF4-5CBCFE1C4993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1143000"/>
            <a:ext cx="2235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AC56ED-763A-47D7-BA60-C26FCD3B3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708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1193" y="278382"/>
            <a:ext cx="7257288" cy="9882632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8246" y="1343172"/>
            <a:ext cx="6180034" cy="445414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96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9998" y="5890445"/>
            <a:ext cx="5436530" cy="2113096"/>
          </a:xfrm>
        </p:spPr>
        <p:txBody>
          <a:bodyPr>
            <a:normAutofit/>
          </a:bodyPr>
          <a:lstStyle>
            <a:lvl1pPr marL="0" indent="0" algn="ctr">
              <a:spcBef>
                <a:spcPts val="827"/>
              </a:spcBef>
              <a:buNone/>
              <a:defRPr sz="1488">
                <a:solidFill>
                  <a:srgbClr val="FFFFFF"/>
                </a:solidFill>
              </a:defRPr>
            </a:lvl1pPr>
            <a:lvl2pPr marL="283475" indent="0" algn="ctr">
              <a:buNone/>
              <a:defRPr sz="1488"/>
            </a:lvl2pPr>
            <a:lvl3pPr marL="566951" indent="0" algn="ctr">
              <a:buNone/>
              <a:defRPr sz="1488"/>
            </a:lvl3pPr>
            <a:lvl4pPr marL="850426" indent="0" algn="ctr">
              <a:buNone/>
              <a:defRPr sz="1240"/>
            </a:lvl4pPr>
            <a:lvl5pPr marL="1133902" indent="0" algn="ctr">
              <a:buNone/>
              <a:defRPr sz="1240"/>
            </a:lvl5pPr>
            <a:lvl6pPr marL="1417377" indent="0" algn="ctr">
              <a:buNone/>
              <a:defRPr sz="1240"/>
            </a:lvl6pPr>
            <a:lvl7pPr marL="1700853" indent="0" algn="ctr">
              <a:buNone/>
              <a:defRPr sz="1240"/>
            </a:lvl7pPr>
            <a:lvl8pPr marL="1984328" indent="0" algn="ctr">
              <a:buNone/>
              <a:defRPr sz="1240"/>
            </a:lvl8pPr>
            <a:lvl9pPr marL="2267803" indent="0" algn="ctr">
              <a:buNone/>
              <a:defRPr sz="124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226873" y="5683673"/>
            <a:ext cx="510278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759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067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1159933"/>
            <a:ext cx="1441063" cy="823552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8720" y="1159933"/>
            <a:ext cx="4606677" cy="82355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027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27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024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041" y="1786442"/>
            <a:ext cx="6180034" cy="4454144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496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0245" y="6324103"/>
            <a:ext cx="5437296" cy="2076016"/>
          </a:xfrm>
        </p:spPr>
        <p:txBody>
          <a:bodyPr anchor="t">
            <a:normAutofit/>
          </a:bodyPr>
          <a:lstStyle>
            <a:lvl1pPr marL="0" indent="0" algn="ctr">
              <a:buNone/>
              <a:defRPr sz="1488">
                <a:solidFill>
                  <a:schemeClr val="accent1"/>
                </a:solidFill>
              </a:defRPr>
            </a:lvl1pPr>
            <a:lvl2pPr marL="283475" indent="0">
              <a:buNone/>
              <a:defRPr sz="1116">
                <a:solidFill>
                  <a:schemeClr val="tx1">
                    <a:tint val="75000"/>
                  </a:schemeClr>
                </a:solidFill>
              </a:defRPr>
            </a:lvl2pPr>
            <a:lvl3pPr marL="566951" indent="0">
              <a:buNone/>
              <a:defRPr sz="992">
                <a:solidFill>
                  <a:schemeClr val="tx1">
                    <a:tint val="75000"/>
                  </a:schemeClr>
                </a:solidFill>
              </a:defRPr>
            </a:lvl3pPr>
            <a:lvl4pPr marL="850426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4pPr>
            <a:lvl5pPr marL="1133902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5pPr>
            <a:lvl6pPr marL="1417377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6pPr>
            <a:lvl7pPr marL="1700853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7pPr>
            <a:lvl8pPr marL="1984328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8pPr>
            <a:lvl9pPr marL="2267803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228448" y="6119954"/>
            <a:ext cx="510278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8679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8720" y="3131818"/>
            <a:ext cx="2948273" cy="6124448"/>
          </a:xfrm>
        </p:spPr>
        <p:txBody>
          <a:bodyPr/>
          <a:lstStyle>
            <a:lvl1pPr>
              <a:defRPr sz="1364"/>
            </a:lvl1pPr>
            <a:lvl2pPr>
              <a:defRPr sz="1240"/>
            </a:lvl2pPr>
            <a:lvl3pPr>
              <a:defRPr sz="1116"/>
            </a:lvl3pPr>
            <a:lvl4pPr>
              <a:defRPr sz="992"/>
            </a:lvl4pPr>
            <a:lvl5pPr>
              <a:defRPr sz="992"/>
            </a:lvl5pPr>
            <a:lvl6pPr>
              <a:defRPr sz="992"/>
            </a:lvl6pPr>
            <a:lvl7pPr>
              <a:defRPr sz="992"/>
            </a:lvl7pPr>
            <a:lvl8pPr>
              <a:defRPr sz="992"/>
            </a:lvl8pPr>
            <a:lvl9pPr>
              <a:defRPr sz="99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46" y="3131820"/>
            <a:ext cx="2948273" cy="6124448"/>
          </a:xfrm>
        </p:spPr>
        <p:txBody>
          <a:bodyPr/>
          <a:lstStyle>
            <a:lvl1pPr>
              <a:defRPr sz="1364"/>
            </a:lvl1pPr>
            <a:lvl2pPr>
              <a:defRPr sz="1240"/>
            </a:lvl2pPr>
            <a:lvl3pPr>
              <a:defRPr sz="1116"/>
            </a:lvl3pPr>
            <a:lvl4pPr>
              <a:defRPr sz="992"/>
            </a:lvl4pPr>
            <a:lvl5pPr>
              <a:defRPr sz="992"/>
            </a:lvl5pPr>
            <a:lvl6pPr>
              <a:defRPr sz="992"/>
            </a:lvl6pPr>
            <a:lvl7pPr>
              <a:defRPr sz="992"/>
            </a:lvl7pPr>
            <a:lvl8pPr>
              <a:defRPr sz="992"/>
            </a:lvl8pPr>
            <a:lvl9pPr>
              <a:defRPr sz="99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001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720" y="3046745"/>
            <a:ext cx="2948273" cy="118313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488" b="1"/>
            </a:lvl1pPr>
            <a:lvl2pPr marL="283475" indent="0">
              <a:buNone/>
              <a:defRPr sz="1240" b="1"/>
            </a:lvl2pPr>
            <a:lvl3pPr marL="566951" indent="0">
              <a:buNone/>
              <a:defRPr sz="1116" b="1"/>
            </a:lvl3pPr>
            <a:lvl4pPr marL="850426" indent="0">
              <a:buNone/>
              <a:defRPr sz="992" b="1"/>
            </a:lvl4pPr>
            <a:lvl5pPr marL="1133902" indent="0">
              <a:buNone/>
              <a:defRPr sz="992" b="1"/>
            </a:lvl5pPr>
            <a:lvl6pPr marL="1417377" indent="0">
              <a:buNone/>
              <a:defRPr sz="992" b="1"/>
            </a:lvl6pPr>
            <a:lvl7pPr marL="1700853" indent="0">
              <a:buNone/>
              <a:defRPr sz="992" b="1"/>
            </a:lvl7pPr>
            <a:lvl8pPr marL="1984328" indent="0">
              <a:buNone/>
              <a:defRPr sz="992" b="1"/>
            </a:lvl8pPr>
            <a:lvl9pPr marL="2267803" indent="0">
              <a:buNone/>
              <a:defRPr sz="99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720" y="4142702"/>
            <a:ext cx="2948273" cy="5150104"/>
          </a:xfrm>
        </p:spPr>
        <p:txBody>
          <a:bodyPr/>
          <a:lstStyle>
            <a:lvl1pPr>
              <a:defRPr sz="1364"/>
            </a:lvl1pPr>
            <a:lvl2pPr>
              <a:defRPr sz="1240"/>
            </a:lvl2pPr>
            <a:lvl3pPr>
              <a:defRPr sz="1116"/>
            </a:lvl3pPr>
            <a:lvl4pPr>
              <a:defRPr sz="992"/>
            </a:lvl4pPr>
            <a:lvl5pPr>
              <a:defRPr sz="992"/>
            </a:lvl5pPr>
            <a:lvl6pPr>
              <a:defRPr sz="992"/>
            </a:lvl6pPr>
            <a:lvl7pPr>
              <a:defRPr sz="992"/>
            </a:lvl7pPr>
            <a:lvl8pPr>
              <a:defRPr sz="992"/>
            </a:lvl8pPr>
            <a:lvl9pPr>
              <a:defRPr sz="99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7214" y="3042971"/>
            <a:ext cx="2948273" cy="118313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488" b="1"/>
            </a:lvl1pPr>
            <a:lvl2pPr marL="283475" indent="0">
              <a:buNone/>
              <a:defRPr sz="1240" b="1"/>
            </a:lvl2pPr>
            <a:lvl3pPr marL="566951" indent="0">
              <a:buNone/>
              <a:defRPr sz="1116" b="1"/>
            </a:lvl3pPr>
            <a:lvl4pPr marL="850426" indent="0">
              <a:buNone/>
              <a:defRPr sz="992" b="1"/>
            </a:lvl4pPr>
            <a:lvl5pPr marL="1133902" indent="0">
              <a:buNone/>
              <a:defRPr sz="992" b="1"/>
            </a:lvl5pPr>
            <a:lvl6pPr marL="1417377" indent="0">
              <a:buNone/>
              <a:defRPr sz="992" b="1"/>
            </a:lvl6pPr>
            <a:lvl7pPr marL="1700853" indent="0">
              <a:buNone/>
              <a:defRPr sz="992" b="1"/>
            </a:lvl7pPr>
            <a:lvl8pPr marL="1984328" indent="0">
              <a:buNone/>
              <a:defRPr sz="992" b="1"/>
            </a:lvl8pPr>
            <a:lvl9pPr marL="2267803" indent="0">
              <a:buNone/>
              <a:defRPr sz="99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87214" y="4139412"/>
            <a:ext cx="2948273" cy="5150104"/>
          </a:xfrm>
        </p:spPr>
        <p:txBody>
          <a:bodyPr/>
          <a:lstStyle>
            <a:lvl1pPr>
              <a:defRPr sz="1364"/>
            </a:lvl1pPr>
            <a:lvl2pPr>
              <a:defRPr sz="1240"/>
            </a:lvl2pPr>
            <a:lvl3pPr>
              <a:defRPr sz="1116"/>
            </a:lvl3pPr>
            <a:lvl4pPr>
              <a:defRPr sz="992"/>
            </a:lvl4pPr>
            <a:lvl5pPr>
              <a:defRPr sz="992"/>
            </a:lvl5pPr>
            <a:lvl6pPr>
              <a:defRPr sz="992"/>
            </a:lvl6pPr>
            <a:lvl7pPr>
              <a:defRPr sz="992"/>
            </a:lvl7pPr>
            <a:lvl8pPr>
              <a:defRPr sz="992"/>
            </a:lvl8pPr>
            <a:lvl9pPr>
              <a:defRPr sz="99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68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051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821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720" y="1670304"/>
            <a:ext cx="2343499" cy="2644648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248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3853" y="1670304"/>
            <a:ext cx="3430656" cy="7098792"/>
          </a:xfrm>
        </p:spPr>
        <p:txBody>
          <a:bodyPr/>
          <a:lstStyle>
            <a:lvl1pPr>
              <a:defRPr sz="1984"/>
            </a:lvl1pPr>
            <a:lvl2pPr>
              <a:defRPr sz="1736"/>
            </a:lvl2pPr>
            <a:lvl3pPr>
              <a:defRPr sz="1488"/>
            </a:lvl3pPr>
            <a:lvl4pPr>
              <a:defRPr sz="1240"/>
            </a:lvl4pPr>
            <a:lvl5pPr>
              <a:defRPr sz="1240"/>
            </a:lvl5pPr>
            <a:lvl6pPr>
              <a:defRPr sz="1240"/>
            </a:lvl6pPr>
            <a:lvl7pPr>
              <a:defRPr sz="1240"/>
            </a:lvl7pPr>
            <a:lvl8pPr>
              <a:defRPr sz="1240"/>
            </a:lvl8pPr>
            <a:lvl9pPr>
              <a:defRPr sz="124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720" y="4314952"/>
            <a:ext cx="2343499" cy="445414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61"/>
              </a:spcBef>
              <a:buNone/>
              <a:defRPr sz="1054"/>
            </a:lvl1pPr>
            <a:lvl2pPr marL="283475" indent="0">
              <a:buNone/>
              <a:defRPr sz="744"/>
            </a:lvl2pPr>
            <a:lvl3pPr marL="566951" indent="0">
              <a:buNone/>
              <a:defRPr sz="620"/>
            </a:lvl3pPr>
            <a:lvl4pPr marL="850426" indent="0">
              <a:buNone/>
              <a:defRPr sz="558"/>
            </a:lvl4pPr>
            <a:lvl5pPr marL="1133902" indent="0">
              <a:buNone/>
              <a:defRPr sz="558"/>
            </a:lvl5pPr>
            <a:lvl6pPr marL="1417377" indent="0">
              <a:buNone/>
              <a:defRPr sz="558"/>
            </a:lvl6pPr>
            <a:lvl7pPr marL="1700853" indent="0">
              <a:buNone/>
              <a:defRPr sz="558"/>
            </a:lvl7pPr>
            <a:lvl8pPr marL="1984328" indent="0">
              <a:buNone/>
              <a:defRPr sz="558"/>
            </a:lvl8pPr>
            <a:lvl9pPr marL="2267803" indent="0">
              <a:buNone/>
              <a:defRPr sz="55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192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720" y="1670304"/>
            <a:ext cx="2343499" cy="2644648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248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22741" y="1628546"/>
            <a:ext cx="3519997" cy="7070955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1736"/>
            </a:lvl1pPr>
            <a:lvl2pPr marL="283475" indent="0">
              <a:buNone/>
              <a:defRPr sz="1736"/>
            </a:lvl2pPr>
            <a:lvl3pPr marL="566951" indent="0">
              <a:buNone/>
              <a:defRPr sz="1488"/>
            </a:lvl3pPr>
            <a:lvl4pPr marL="850426" indent="0">
              <a:buNone/>
              <a:defRPr sz="1240"/>
            </a:lvl4pPr>
            <a:lvl5pPr marL="1133902" indent="0">
              <a:buNone/>
              <a:defRPr sz="1240"/>
            </a:lvl5pPr>
            <a:lvl6pPr marL="1417377" indent="0">
              <a:buNone/>
              <a:defRPr sz="1240"/>
            </a:lvl6pPr>
            <a:lvl7pPr marL="1700853" indent="0">
              <a:buNone/>
              <a:defRPr sz="1240"/>
            </a:lvl7pPr>
            <a:lvl8pPr marL="1984328" indent="0">
              <a:buNone/>
              <a:defRPr sz="1240"/>
            </a:lvl8pPr>
            <a:lvl9pPr marL="2267803" indent="0">
              <a:buNone/>
              <a:defRPr sz="124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720" y="4314952"/>
            <a:ext cx="2343499" cy="438454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61"/>
              </a:spcBef>
              <a:buNone/>
              <a:defRPr sz="1054"/>
            </a:lvl1pPr>
            <a:lvl2pPr marL="283475" indent="0">
              <a:buNone/>
              <a:defRPr sz="744"/>
            </a:lvl2pPr>
            <a:lvl3pPr marL="566951" indent="0">
              <a:buNone/>
              <a:defRPr sz="620"/>
            </a:lvl3pPr>
            <a:lvl4pPr marL="850426" indent="0">
              <a:buNone/>
              <a:defRPr sz="558"/>
            </a:lvl4pPr>
            <a:lvl5pPr marL="1133902" indent="0">
              <a:buNone/>
              <a:defRPr sz="558"/>
            </a:lvl5pPr>
            <a:lvl6pPr marL="1417377" indent="0">
              <a:buNone/>
              <a:defRPr sz="558"/>
            </a:lvl6pPr>
            <a:lvl7pPr marL="1700853" indent="0">
              <a:buNone/>
              <a:defRPr sz="558"/>
            </a:lvl7pPr>
            <a:lvl8pPr marL="1984328" indent="0">
              <a:buNone/>
              <a:defRPr sz="558"/>
            </a:lvl8pPr>
            <a:lvl9pPr marL="2267803" indent="0">
              <a:buNone/>
              <a:defRPr sz="55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501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1194" y="278384"/>
            <a:ext cx="7257288" cy="9882632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8719" y="927947"/>
            <a:ext cx="6123337" cy="2064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721" y="3131820"/>
            <a:ext cx="6121694" cy="6147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8717" y="9474052"/>
            <a:ext cx="1444148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7">
                <a:solidFill>
                  <a:schemeClr val="accent1"/>
                </a:solidFill>
              </a:defRPr>
            </a:lvl1pPr>
          </a:lstStyle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48678" y="9474052"/>
            <a:ext cx="2925266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7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84795" y="9474052"/>
            <a:ext cx="1057944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7">
                <a:solidFill>
                  <a:schemeClr val="accent1"/>
                </a:solidFill>
              </a:defRPr>
            </a:lvl1pPr>
          </a:lstStyle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034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566951" rtl="0" eaLnBrk="1" latinLnBrk="0" hangingPunct="1">
        <a:lnSpc>
          <a:spcPct val="90000"/>
        </a:lnSpc>
        <a:spcBef>
          <a:spcPct val="0"/>
        </a:spcBef>
        <a:buNone/>
        <a:defRPr sz="3307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41738" indent="-113390" algn="l" defTabSz="566951" rtl="0" eaLnBrk="1" latinLnBrk="0" hangingPunct="1">
        <a:lnSpc>
          <a:spcPct val="90000"/>
        </a:lnSpc>
        <a:spcBef>
          <a:spcPts val="827"/>
        </a:spcBef>
        <a:buClr>
          <a:schemeClr val="accent1"/>
        </a:buClr>
        <a:buSzPct val="80000"/>
        <a:buFont typeface="Corbel" pitchFamily="34" charset="0"/>
        <a:buChar char="•"/>
        <a:defRPr sz="1653" kern="1200">
          <a:solidFill>
            <a:schemeClr val="accent1"/>
          </a:solidFill>
          <a:latin typeface="+mn-lt"/>
          <a:ea typeface="+mn-ea"/>
          <a:cs typeface="+mn-cs"/>
        </a:defRPr>
      </a:lvl1pPr>
      <a:lvl2pPr marL="283475" indent="-113390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488" kern="1200">
          <a:solidFill>
            <a:schemeClr val="accent1"/>
          </a:solidFill>
          <a:latin typeface="+mn-lt"/>
          <a:ea typeface="+mn-ea"/>
          <a:cs typeface="+mn-cs"/>
        </a:defRPr>
      </a:lvl2pPr>
      <a:lvl3pPr marL="453561" indent="-113390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323" kern="1200">
          <a:solidFill>
            <a:schemeClr val="accent1"/>
          </a:solidFill>
          <a:latin typeface="+mn-lt"/>
          <a:ea typeface="+mn-ea"/>
          <a:cs typeface="+mn-cs"/>
        </a:defRPr>
      </a:lvl3pPr>
      <a:lvl4pPr marL="623646" indent="-113390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4pPr>
      <a:lvl5pPr marL="760663" indent="-113390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5pPr>
      <a:lvl6pPr marL="909370" indent="-141738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6pPr>
      <a:lvl7pPr marL="1074710" indent="-141738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7pPr>
      <a:lvl8pPr marL="1240050" indent="-141738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8pPr>
      <a:lvl9pPr marL="1405390" indent="-141738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1pPr>
      <a:lvl2pPr marL="283475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2pPr>
      <a:lvl3pPr marL="566951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3pPr>
      <a:lvl4pPr marL="850426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4pPr>
      <a:lvl5pPr marL="1133902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5pPr>
      <a:lvl6pPr marL="1417377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6pPr>
      <a:lvl7pPr marL="1700853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7pPr>
      <a:lvl8pPr marL="1984328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8pPr>
      <a:lvl9pPr marL="2267803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58987E3-46C6-4099-8E9A-417020F4A86D}"/>
              </a:ext>
            </a:extLst>
          </p:cNvPr>
          <p:cNvSpPr/>
          <p:nvPr/>
        </p:nvSpPr>
        <p:spPr>
          <a:xfrm>
            <a:off x="632446" y="2842577"/>
            <a:ext cx="629478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600" dirty="0">
                <a:solidFill>
                  <a:prstClr val="white"/>
                </a:solidFill>
              </a:rPr>
              <a:t>Размещение специально оборудованных киосков по продаже продовольственных  товаров </a:t>
            </a:r>
          </a:p>
          <a:p>
            <a:pPr lvl="0" algn="r"/>
            <a:r>
              <a:rPr lang="ru-RU" sz="3600" dirty="0">
                <a:solidFill>
                  <a:prstClr val="white"/>
                </a:solidFill>
              </a:rPr>
              <a:t>по адресу:</a:t>
            </a:r>
          </a:p>
          <a:p>
            <a:pPr lvl="0" algn="r"/>
            <a:r>
              <a:rPr lang="ru-RU" sz="3600" dirty="0">
                <a:solidFill>
                  <a:prstClr val="white"/>
                </a:solidFill>
              </a:rPr>
              <a:t>по адресу:</a:t>
            </a:r>
            <a:r>
              <a:rPr lang="ru-RU" sz="3600" dirty="0">
                <a:solidFill>
                  <a:schemeClr val="bg1"/>
                </a:solidFill>
              </a:rPr>
              <a:t> г. Рузаевка, </a:t>
            </a:r>
          </a:p>
          <a:p>
            <a:pPr algn="r"/>
            <a:r>
              <a:rPr lang="ru-RU" sz="3600" dirty="0">
                <a:solidFill>
                  <a:schemeClr val="bg1"/>
                </a:solidFill>
              </a:rPr>
              <a:t>улица Юрасова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E1E01B-8360-4942-8E78-4251C238D2E2}"/>
              </a:ext>
            </a:extLst>
          </p:cNvPr>
          <p:cNvSpPr txBox="1"/>
          <p:nvPr/>
        </p:nvSpPr>
        <p:spPr>
          <a:xfrm>
            <a:off x="3321473" y="661324"/>
            <a:ext cx="34083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Лот №</a:t>
            </a:r>
            <a:r>
              <a:rPr lang="en-US" sz="5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5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6" name="Облачко с текстом: прямоугольное 5">
            <a:extLst>
              <a:ext uri="{FF2B5EF4-FFF2-40B4-BE49-F238E27FC236}">
                <a16:creationId xmlns:a16="http://schemas.microsoft.com/office/drawing/2014/main" id="{4B2BD125-B226-4A63-8156-FA88E8902175}"/>
              </a:ext>
            </a:extLst>
          </p:cNvPr>
          <p:cNvSpPr/>
          <p:nvPr/>
        </p:nvSpPr>
        <p:spPr>
          <a:xfrm>
            <a:off x="2173357" y="7319278"/>
            <a:ext cx="4797285" cy="1181994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Площадь 12 </a:t>
            </a:r>
            <a:r>
              <a:rPr lang="ru-RU" sz="2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кв.м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месяцев</a:t>
            </a:r>
          </a:p>
        </p:txBody>
      </p:sp>
    </p:spTree>
    <p:extLst>
      <p:ext uri="{BB962C8B-B14F-4D97-AF65-F5344CB8AC3E}">
        <p14:creationId xmlns:p14="http://schemas.microsoft.com/office/powerpoint/2010/main" val="929658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8530B55-431C-4DC8-8DB3-F681F9A459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07" t="18251" r="28302" b="10070"/>
          <a:stretch/>
        </p:blipFill>
        <p:spPr>
          <a:xfrm>
            <a:off x="159026" y="1055013"/>
            <a:ext cx="7222435" cy="7585203"/>
          </a:xfrm>
          <a:prstGeom prst="rect">
            <a:avLst/>
          </a:prstGeom>
        </p:spPr>
      </p:pic>
      <p:sp>
        <p:nvSpPr>
          <p:cNvPr id="25" name="Облачко с текстом: прямоугольное 24">
            <a:extLst>
              <a:ext uri="{FF2B5EF4-FFF2-40B4-BE49-F238E27FC236}">
                <a16:creationId xmlns:a16="http://schemas.microsoft.com/office/drawing/2014/main" id="{C27F18D0-8DB8-477D-8276-5FAC353247F2}"/>
              </a:ext>
            </a:extLst>
          </p:cNvPr>
          <p:cNvSpPr/>
          <p:nvPr/>
        </p:nvSpPr>
        <p:spPr>
          <a:xfrm>
            <a:off x="159026" y="281612"/>
            <a:ext cx="7222435" cy="891207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г. Рузаевка, ул. Юрасова (район дома №15)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Кадастровый номер квартала: 13:25:0103017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530F11-E18B-43EC-9902-ABFFFF2AB151}"/>
              </a:ext>
            </a:extLst>
          </p:cNvPr>
          <p:cNvSpPr txBox="1"/>
          <p:nvPr/>
        </p:nvSpPr>
        <p:spPr>
          <a:xfrm>
            <a:off x="2394539" y="9308051"/>
            <a:ext cx="797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Киоск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177" y="4201458"/>
            <a:ext cx="443337" cy="3103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019" y="8891927"/>
            <a:ext cx="1719911" cy="120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7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чко с текстом: прямоугольное 3">
            <a:extLst>
              <a:ext uri="{FF2B5EF4-FFF2-40B4-BE49-F238E27FC236}">
                <a16:creationId xmlns:a16="http://schemas.microsoft.com/office/drawing/2014/main" id="{17DC706C-A6C5-406B-961E-B140ED9A533E}"/>
              </a:ext>
            </a:extLst>
          </p:cNvPr>
          <p:cNvSpPr/>
          <p:nvPr/>
        </p:nvSpPr>
        <p:spPr>
          <a:xfrm>
            <a:off x="145774" y="281612"/>
            <a:ext cx="7248939" cy="891207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Эскиз киоска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75" y="2276061"/>
            <a:ext cx="6849136" cy="479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104203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D9D01AC2-EE7D-4E49-99EE-8E62E4E7E8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442</TotalTime>
  <Words>52</Words>
  <Application>Microsoft Office PowerPoint</Application>
  <PresentationFormat>Произвольный</PresentationFormat>
  <Paragraphs>11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9" baseType="lpstr">
      <vt:lpstr>Arial</vt:lpstr>
      <vt:lpstr>Arial Black</vt:lpstr>
      <vt:lpstr>Calibri</vt:lpstr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Антонова</dc:creator>
  <cp:lastModifiedBy>Ирина Заводова</cp:lastModifiedBy>
  <cp:revision>78</cp:revision>
  <dcterms:created xsi:type="dcterms:W3CDTF">2019-02-25T06:23:53Z</dcterms:created>
  <dcterms:modified xsi:type="dcterms:W3CDTF">2022-01-24T13:27:04Z</dcterms:modified>
</cp:coreProperties>
</file>